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>
        <p:scale>
          <a:sx n="110" d="100"/>
          <a:sy n="110" d="100"/>
        </p:scale>
        <p:origin x="11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57CB2-6617-4895-A128-F0F6EC6E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0BC47-CC92-467C-9D07-8DCDDB4C5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007EA-49EA-4A1C-A02F-A0775093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352DC-D51C-4921-A7EB-B785B989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F5FF9-3ADD-427F-A2B6-FDBE759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6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85C13-797A-462C-910D-15A22FD4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B02E35-064A-4BD4-8985-D68B492D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A4F33-E7F3-4749-8CCC-0BB9774F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C4C417-9E64-4C34-B3F0-84221356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B04BA-C44D-4FFA-9DE4-3ED90E61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24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04EF0B-4AC7-4B02-889A-11F39AE7B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ADE663-2A22-444C-9481-22D73CE7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A84AC-6C06-4163-93FD-189ED277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1125F-6741-4074-B7EB-E53799F6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231F7-85B0-476A-931C-F44F9418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64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A5C57-C0C4-41DC-8879-79F5CC07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E9230-A7A2-48A4-AC87-3A35D4A8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2ACC2-37CF-4358-A51B-49FCE6D5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3247D-4DAF-479B-8710-5C1AED5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00D9D-BE80-4ED6-92CF-631C3FD1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3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2DEA8-E2C7-4C3A-8500-6E91B2C1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86D989-08B7-4CAC-B88B-EE37572F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2AD89-72DA-4E1F-ADFD-B32CECA0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F136C-4A45-44E0-9FF4-EB460918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E56FB-9548-4935-8601-DFBAF8EA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90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3590-D70F-448F-82D1-EC0922A5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CD481-4EFF-4C52-8F78-2C5A984C4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E9957A-B0F6-435F-832A-5D0B2AD2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186E9-A35A-4C66-93EF-7A034D32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2E4F-601D-4BDB-A84F-9E0DCEF5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07AF98-BB67-4F09-97D4-9910A76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1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F46FD-FF62-406C-9F6C-A5BD3C21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CA4250-18FC-495F-AB8C-9712E82A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4520F0-C4D9-462A-9B5C-02A77F63B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BCCA3F-C72B-43B5-A940-7F18C5E24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E8D8B9-76BC-4D1E-A9DC-BA7C6395C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3E2554-334F-4FA9-B512-11C7EE29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03A4E2-D2CE-4054-A0D2-2D25074A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F778C2-4893-4F12-BC2E-3981862F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89705-46D9-4DF6-826A-CEACB967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74FFD4-393F-4283-811A-82CC80A6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821304-B13C-4387-AAE7-294925BD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B872F1-2985-4A2B-9B95-8020552D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C547AE-F7A4-4B5F-83AB-CE06354C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88FA89-7620-45E5-AA65-012BB07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440469-ED61-41A3-8D59-0E2AEF55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2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86CFE-95DA-4764-8BDB-D804F1D0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3EFC8E-59E7-4723-B171-A21C97EA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55637-B429-4690-AE9F-31E34A3FA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5A3EFD-D5DC-4E90-9771-B687097D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AB25E-089F-4B41-A8B1-1731BE15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3236B-256A-4DCA-8C91-CA948BEC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5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2FD1E-2145-478B-B993-0464306E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EF4AAA-5656-4401-A692-D4E9C89C2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B6C7A1-1455-430D-AFC6-01DE0CD7F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8C9408-9596-4246-B32D-BCAD991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E7E8D7-C10E-428E-9ABB-A23477E7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E390E-8BC5-4DB8-91E7-97112A12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0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5ADF98-3DA2-4040-AB12-64BCD81C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7312-1C8B-46AA-BCB3-6F7F6582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06FD4-74BC-4C26-9111-02695CFAF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9A0C-EF00-404F-B486-4707B72D1F46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22CC6-88AC-4C2D-BDD0-67B030702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F332C-5757-4922-A865-6A4D50C5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F73A-3B39-4F59-8401-CC65C9C68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3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988A306-720B-4353-A8E9-486643A4083D}"/>
              </a:ext>
            </a:extLst>
          </p:cNvPr>
          <p:cNvSpPr/>
          <p:nvPr/>
        </p:nvSpPr>
        <p:spPr>
          <a:xfrm>
            <a:off x="10539653" y="911730"/>
            <a:ext cx="131039" cy="1292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37C74BD-CDAD-4924-854C-E0717322F2D7}"/>
              </a:ext>
            </a:extLst>
          </p:cNvPr>
          <p:cNvSpPr/>
          <p:nvPr/>
        </p:nvSpPr>
        <p:spPr>
          <a:xfrm>
            <a:off x="10549576" y="227685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6DBCE24-E885-4F53-AA0A-FD16598B8425}"/>
              </a:ext>
            </a:extLst>
          </p:cNvPr>
          <p:cNvSpPr/>
          <p:nvPr/>
        </p:nvSpPr>
        <p:spPr>
          <a:xfrm>
            <a:off x="10576572" y="16039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BE77F8C-1734-4BD2-B387-C7694BA68CED}"/>
              </a:ext>
            </a:extLst>
          </p:cNvPr>
          <p:cNvSpPr/>
          <p:nvPr/>
        </p:nvSpPr>
        <p:spPr>
          <a:xfrm>
            <a:off x="10532795" y="3579897"/>
            <a:ext cx="144000" cy="144000"/>
          </a:xfrm>
          <a:prstGeom prst="ellipse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C078DF9-4C99-49D3-A501-F7BFB7068168}"/>
              </a:ext>
            </a:extLst>
          </p:cNvPr>
          <p:cNvSpPr txBox="1"/>
          <p:nvPr/>
        </p:nvSpPr>
        <p:spPr>
          <a:xfrm>
            <a:off x="10661882" y="840935"/>
            <a:ext cx="12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Cámara Electricidad existente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0F250C5-D6E1-4EEF-9E3C-7209CB30AEC4}"/>
              </a:ext>
            </a:extLst>
          </p:cNvPr>
          <p:cNvSpPr txBox="1"/>
          <p:nvPr/>
        </p:nvSpPr>
        <p:spPr>
          <a:xfrm>
            <a:off x="10661882" y="2206992"/>
            <a:ext cx="13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Cámara Alcantarillado existente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D11A04-D1D2-4119-B1CC-BDD6FB6E317C}"/>
              </a:ext>
            </a:extLst>
          </p:cNvPr>
          <p:cNvSpPr txBox="1"/>
          <p:nvPr/>
        </p:nvSpPr>
        <p:spPr>
          <a:xfrm>
            <a:off x="10681633" y="1539218"/>
            <a:ext cx="972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Arranque Agua existente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34932A9-C631-476E-9DFF-1A9F45457B7F}"/>
              </a:ext>
            </a:extLst>
          </p:cNvPr>
          <p:cNvSpPr txBox="1"/>
          <p:nvPr/>
        </p:nvSpPr>
        <p:spPr>
          <a:xfrm>
            <a:off x="10645101" y="3508455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Cámara Alcantarillado </a:t>
            </a:r>
          </a:p>
          <a:p>
            <a:r>
              <a:rPr lang="es-ES" sz="1000" dirty="0"/>
              <a:t>No identificada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77A191A-4A22-408C-9EA3-CE3F7AA043B8}"/>
              </a:ext>
            </a:extLst>
          </p:cNvPr>
          <p:cNvCxnSpPr>
            <a:cxnSpLocks/>
          </p:cNvCxnSpPr>
          <p:nvPr/>
        </p:nvCxnSpPr>
        <p:spPr>
          <a:xfrm>
            <a:off x="10497906" y="2997610"/>
            <a:ext cx="24614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0DB85B8-0B0E-44CB-AB73-0CDE7BEAD86B}"/>
              </a:ext>
            </a:extLst>
          </p:cNvPr>
          <p:cNvSpPr txBox="1"/>
          <p:nvPr/>
        </p:nvSpPr>
        <p:spPr>
          <a:xfrm>
            <a:off x="10681633" y="2865165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Tubería Alcantarillado existente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3B97450-BDC2-476A-8DFC-5A36118D5294}"/>
              </a:ext>
            </a:extLst>
          </p:cNvPr>
          <p:cNvCxnSpPr>
            <a:cxnSpLocks/>
          </p:cNvCxnSpPr>
          <p:nvPr/>
        </p:nvCxnSpPr>
        <p:spPr>
          <a:xfrm>
            <a:off x="10493440" y="4345067"/>
            <a:ext cx="24614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1A31B54-16AE-496E-BBD1-482D699057DF}"/>
              </a:ext>
            </a:extLst>
          </p:cNvPr>
          <p:cNvSpPr txBox="1"/>
          <p:nvPr/>
        </p:nvSpPr>
        <p:spPr>
          <a:xfrm>
            <a:off x="10682269" y="4171647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Tubería Alcantarillado No identificada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E14898D-42E2-4F53-8AB7-2CF2C25EDC16}"/>
              </a:ext>
            </a:extLst>
          </p:cNvPr>
          <p:cNvGrpSpPr/>
          <p:nvPr/>
        </p:nvGrpSpPr>
        <p:grpSpPr>
          <a:xfrm>
            <a:off x="95932" y="217714"/>
            <a:ext cx="10080000" cy="6156000"/>
            <a:chOff x="174313" y="217714"/>
            <a:chExt cx="10080000" cy="615600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6DDE49E-EDDA-4D2D-8FB5-46543C4168A0}"/>
                </a:ext>
              </a:extLst>
            </p:cNvPr>
            <p:cNvGrpSpPr/>
            <p:nvPr/>
          </p:nvGrpSpPr>
          <p:grpSpPr>
            <a:xfrm>
              <a:off x="174313" y="217714"/>
              <a:ext cx="10080000" cy="6156000"/>
              <a:chOff x="557490" y="0"/>
              <a:chExt cx="11077020" cy="6858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9BA6BE43-E988-49BA-BFCA-A0C1B6DCD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11000" contrast="10000"/>
              </a:blip>
              <a:stretch>
                <a:fillRect/>
              </a:stretch>
            </p:blipFill>
            <p:spPr>
              <a:xfrm>
                <a:off x="557490" y="0"/>
                <a:ext cx="11077020" cy="6858000"/>
              </a:xfrm>
              <a:prstGeom prst="rect">
                <a:avLst/>
              </a:prstGeom>
              <a:ln w="22225">
                <a:noFill/>
              </a:ln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085754F-B2AD-4FD3-9D27-8D46E0A4F820}"/>
                  </a:ext>
                </a:extLst>
              </p:cNvPr>
              <p:cNvSpPr/>
              <p:nvPr/>
            </p:nvSpPr>
            <p:spPr>
              <a:xfrm>
                <a:off x="11135170" y="4717279"/>
                <a:ext cx="145279" cy="15382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8FD0AC47-B49C-4ED3-9D9B-3DE57DB2EDA0}"/>
                  </a:ext>
                </a:extLst>
              </p:cNvPr>
              <p:cNvSpPr/>
              <p:nvPr/>
            </p:nvSpPr>
            <p:spPr>
              <a:xfrm>
                <a:off x="8336600" y="3735046"/>
                <a:ext cx="145279" cy="153824"/>
              </a:xfrm>
              <a:prstGeom prst="ellipse">
                <a:avLst/>
              </a:prstGeom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7650210-11F3-4B18-8EC1-AB547DD92E1E}"/>
                  </a:ext>
                </a:extLst>
              </p:cNvPr>
              <p:cNvSpPr/>
              <p:nvPr/>
            </p:nvSpPr>
            <p:spPr>
              <a:xfrm rot="19280235">
                <a:off x="5821969" y="865394"/>
                <a:ext cx="144000" cy="144000"/>
              </a:xfrm>
              <a:prstGeom prst="rect">
                <a:avLst/>
              </a:prstGeom>
              <a:solidFill>
                <a:srgbClr val="92D050"/>
              </a:solidFill>
              <a:ln w="2222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9167D1E-3D4E-446E-A697-A31EC202312C}"/>
                  </a:ext>
                </a:extLst>
              </p:cNvPr>
              <p:cNvSpPr/>
              <p:nvPr/>
            </p:nvSpPr>
            <p:spPr>
              <a:xfrm>
                <a:off x="5995171" y="1022826"/>
                <a:ext cx="145279" cy="15382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ACD776B5-CDE4-4EC9-96B3-FB22D502D225}"/>
                  </a:ext>
                </a:extLst>
              </p:cNvPr>
              <p:cNvSpPr/>
              <p:nvPr/>
            </p:nvSpPr>
            <p:spPr>
              <a:xfrm>
                <a:off x="6827832" y="759281"/>
                <a:ext cx="145279" cy="153824"/>
              </a:xfrm>
              <a:prstGeom prst="ellipse">
                <a:avLst/>
              </a:prstGeom>
              <a:solidFill>
                <a:srgbClr val="00B0F0"/>
              </a:solidFill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CA93DE98-2260-42EC-88BE-6FEA923E0986}"/>
                  </a:ext>
                </a:extLst>
              </p:cNvPr>
              <p:cNvCxnSpPr>
                <a:stCxn id="14" idx="5"/>
                <a:endCxn id="9" idx="1"/>
              </p:cNvCxnSpPr>
              <p:nvPr/>
            </p:nvCxnSpPr>
            <p:spPr>
              <a:xfrm>
                <a:off x="6119174" y="1154123"/>
                <a:ext cx="2238702" cy="260345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7D3B902C-90BD-412A-B615-32621141D4ED}"/>
                  </a:ext>
                </a:extLst>
              </p:cNvPr>
              <p:cNvCxnSpPr>
                <a:stCxn id="9" idx="5"/>
                <a:endCxn id="8" idx="2"/>
              </p:cNvCxnSpPr>
              <p:nvPr/>
            </p:nvCxnSpPr>
            <p:spPr>
              <a:xfrm>
                <a:off x="8460603" y="3866343"/>
                <a:ext cx="2674567" cy="927848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riángulo isósceles 35">
              <a:extLst>
                <a:ext uri="{FF2B5EF4-FFF2-40B4-BE49-F238E27FC236}">
                  <a16:creationId xmlns:a16="http://schemas.microsoft.com/office/drawing/2014/main" id="{6651E906-37DD-4291-9C8B-E3991C1C70AB}"/>
                </a:ext>
              </a:extLst>
            </p:cNvPr>
            <p:cNvSpPr/>
            <p:nvPr/>
          </p:nvSpPr>
          <p:spPr>
            <a:xfrm>
              <a:off x="2299062" y="855559"/>
              <a:ext cx="5181600" cy="3516143"/>
            </a:xfrm>
            <a:custGeom>
              <a:avLst/>
              <a:gdLst>
                <a:gd name="connsiteX0" fmla="*/ 0 w 7532914"/>
                <a:gd name="connsiteY0" fmla="*/ 1514365 h 1514365"/>
                <a:gd name="connsiteX1" fmla="*/ 3766457 w 7532914"/>
                <a:gd name="connsiteY1" fmla="*/ 0 h 1514365"/>
                <a:gd name="connsiteX2" fmla="*/ 7532914 w 7532914"/>
                <a:gd name="connsiteY2" fmla="*/ 1514365 h 1514365"/>
                <a:gd name="connsiteX3" fmla="*/ 0 w 7532914"/>
                <a:gd name="connsiteY3" fmla="*/ 1514365 h 1514365"/>
                <a:gd name="connsiteX0" fmla="*/ 0 w 5303520"/>
                <a:gd name="connsiteY0" fmla="*/ 1514365 h 2263302"/>
                <a:gd name="connsiteX1" fmla="*/ 3766457 w 5303520"/>
                <a:gd name="connsiteY1" fmla="*/ 0 h 2263302"/>
                <a:gd name="connsiteX2" fmla="*/ 5303520 w 5303520"/>
                <a:gd name="connsiteY2" fmla="*/ 2263302 h 2263302"/>
                <a:gd name="connsiteX3" fmla="*/ 0 w 5303520"/>
                <a:gd name="connsiteY3" fmla="*/ 1514365 h 2263302"/>
                <a:gd name="connsiteX0" fmla="*/ 0 w 5303520"/>
                <a:gd name="connsiteY0" fmla="*/ 1514365 h 2411140"/>
                <a:gd name="connsiteX1" fmla="*/ 3766457 w 5303520"/>
                <a:gd name="connsiteY1" fmla="*/ 0 h 2411140"/>
                <a:gd name="connsiteX2" fmla="*/ 5303520 w 5303520"/>
                <a:gd name="connsiteY2" fmla="*/ 2263302 h 2411140"/>
                <a:gd name="connsiteX3" fmla="*/ 0 w 5303520"/>
                <a:gd name="connsiteY3" fmla="*/ 1514365 h 2411140"/>
                <a:gd name="connsiteX0" fmla="*/ 5572 w 5309092"/>
                <a:gd name="connsiteY0" fmla="*/ 1514365 h 2469098"/>
                <a:gd name="connsiteX1" fmla="*/ 3772029 w 5309092"/>
                <a:gd name="connsiteY1" fmla="*/ 0 h 2469098"/>
                <a:gd name="connsiteX2" fmla="*/ 5309092 w 5309092"/>
                <a:gd name="connsiteY2" fmla="*/ 2263302 h 2469098"/>
                <a:gd name="connsiteX3" fmla="*/ 2983903 w 5309092"/>
                <a:gd name="connsiteY3" fmla="*/ 2279526 h 2469098"/>
                <a:gd name="connsiteX4" fmla="*/ 5572 w 5309092"/>
                <a:gd name="connsiteY4" fmla="*/ 1514365 h 2469098"/>
                <a:gd name="connsiteX0" fmla="*/ 5150 w 5308670"/>
                <a:gd name="connsiteY0" fmla="*/ 1514365 h 2791746"/>
                <a:gd name="connsiteX1" fmla="*/ 3771607 w 5308670"/>
                <a:gd name="connsiteY1" fmla="*/ 0 h 2791746"/>
                <a:gd name="connsiteX2" fmla="*/ 5308670 w 5308670"/>
                <a:gd name="connsiteY2" fmla="*/ 2263302 h 2791746"/>
                <a:gd name="connsiteX3" fmla="*/ 3175069 w 5308670"/>
                <a:gd name="connsiteY3" fmla="*/ 2758498 h 2791746"/>
                <a:gd name="connsiteX4" fmla="*/ 5150 w 5308670"/>
                <a:gd name="connsiteY4" fmla="*/ 1514365 h 2791746"/>
                <a:gd name="connsiteX0" fmla="*/ 5150 w 5308670"/>
                <a:gd name="connsiteY0" fmla="*/ 1514365 h 2758498"/>
                <a:gd name="connsiteX1" fmla="*/ 3771607 w 5308670"/>
                <a:gd name="connsiteY1" fmla="*/ 0 h 2758498"/>
                <a:gd name="connsiteX2" fmla="*/ 5308670 w 5308670"/>
                <a:gd name="connsiteY2" fmla="*/ 2263302 h 2758498"/>
                <a:gd name="connsiteX3" fmla="*/ 3175069 w 5308670"/>
                <a:gd name="connsiteY3" fmla="*/ 2758498 h 2758498"/>
                <a:gd name="connsiteX4" fmla="*/ 5150 w 5308670"/>
                <a:gd name="connsiteY4" fmla="*/ 1514365 h 2758498"/>
                <a:gd name="connsiteX0" fmla="*/ 5150 w 5308670"/>
                <a:gd name="connsiteY0" fmla="*/ 1514365 h 2758498"/>
                <a:gd name="connsiteX1" fmla="*/ 3771607 w 5308670"/>
                <a:gd name="connsiteY1" fmla="*/ 0 h 2758498"/>
                <a:gd name="connsiteX2" fmla="*/ 5308670 w 5308670"/>
                <a:gd name="connsiteY2" fmla="*/ 2263302 h 2758498"/>
                <a:gd name="connsiteX3" fmla="*/ 3175069 w 5308670"/>
                <a:gd name="connsiteY3" fmla="*/ 2758498 h 2758498"/>
                <a:gd name="connsiteX4" fmla="*/ 5150 w 5308670"/>
                <a:gd name="connsiteY4" fmla="*/ 1514365 h 2758498"/>
                <a:gd name="connsiteX0" fmla="*/ 5679 w 5074068"/>
                <a:gd name="connsiteY0" fmla="*/ 1418571 h 2758498"/>
                <a:gd name="connsiteX1" fmla="*/ 3537005 w 5074068"/>
                <a:gd name="connsiteY1" fmla="*/ 0 h 2758498"/>
                <a:gd name="connsiteX2" fmla="*/ 5074068 w 5074068"/>
                <a:gd name="connsiteY2" fmla="*/ 2263302 h 2758498"/>
                <a:gd name="connsiteX3" fmla="*/ 2940467 w 5074068"/>
                <a:gd name="connsiteY3" fmla="*/ 2758498 h 2758498"/>
                <a:gd name="connsiteX4" fmla="*/ 5679 w 5074068"/>
                <a:gd name="connsiteY4" fmla="*/ 1418571 h 2758498"/>
                <a:gd name="connsiteX0" fmla="*/ 0 w 5068389"/>
                <a:gd name="connsiteY0" fmla="*/ 1418571 h 2758498"/>
                <a:gd name="connsiteX1" fmla="*/ 3531326 w 5068389"/>
                <a:gd name="connsiteY1" fmla="*/ 0 h 2758498"/>
                <a:gd name="connsiteX2" fmla="*/ 5068389 w 5068389"/>
                <a:gd name="connsiteY2" fmla="*/ 2263302 h 2758498"/>
                <a:gd name="connsiteX3" fmla="*/ 2934788 w 5068389"/>
                <a:gd name="connsiteY3" fmla="*/ 2758498 h 2758498"/>
                <a:gd name="connsiteX4" fmla="*/ 0 w 5068389"/>
                <a:gd name="connsiteY4" fmla="*/ 1418571 h 2758498"/>
                <a:gd name="connsiteX0" fmla="*/ 51247 w 5119636"/>
                <a:gd name="connsiteY0" fmla="*/ 1418571 h 2853692"/>
                <a:gd name="connsiteX1" fmla="*/ 3582573 w 5119636"/>
                <a:gd name="connsiteY1" fmla="*/ 0 h 2853692"/>
                <a:gd name="connsiteX2" fmla="*/ 5119636 w 5119636"/>
                <a:gd name="connsiteY2" fmla="*/ 2263302 h 2853692"/>
                <a:gd name="connsiteX3" fmla="*/ 2986035 w 5119636"/>
                <a:gd name="connsiteY3" fmla="*/ 2758498 h 2853692"/>
                <a:gd name="connsiteX4" fmla="*/ 1636207 w 5119636"/>
                <a:gd name="connsiteY4" fmla="*/ 2749789 h 2853692"/>
                <a:gd name="connsiteX5" fmla="*/ 51247 w 5119636"/>
                <a:gd name="connsiteY5" fmla="*/ 1418571 h 2853692"/>
                <a:gd name="connsiteX0" fmla="*/ 51247 w 5119636"/>
                <a:gd name="connsiteY0" fmla="*/ 1418571 h 3049796"/>
                <a:gd name="connsiteX1" fmla="*/ 3582573 w 5119636"/>
                <a:gd name="connsiteY1" fmla="*/ 0 h 3049796"/>
                <a:gd name="connsiteX2" fmla="*/ 5119636 w 5119636"/>
                <a:gd name="connsiteY2" fmla="*/ 2263302 h 3049796"/>
                <a:gd name="connsiteX3" fmla="*/ 2986035 w 5119636"/>
                <a:gd name="connsiteY3" fmla="*/ 2758498 h 3049796"/>
                <a:gd name="connsiteX4" fmla="*/ 1636207 w 5119636"/>
                <a:gd name="connsiteY4" fmla="*/ 2749789 h 3049796"/>
                <a:gd name="connsiteX5" fmla="*/ 51247 w 5119636"/>
                <a:gd name="connsiteY5" fmla="*/ 1418571 h 3049796"/>
                <a:gd name="connsiteX0" fmla="*/ 34205 w 5102594"/>
                <a:gd name="connsiteY0" fmla="*/ 1418571 h 3390516"/>
                <a:gd name="connsiteX1" fmla="*/ 3565531 w 5102594"/>
                <a:gd name="connsiteY1" fmla="*/ 0 h 3390516"/>
                <a:gd name="connsiteX2" fmla="*/ 5102594 w 5102594"/>
                <a:gd name="connsiteY2" fmla="*/ 2263302 h 3390516"/>
                <a:gd name="connsiteX3" fmla="*/ 2968993 w 5102594"/>
                <a:gd name="connsiteY3" fmla="*/ 2758498 h 3390516"/>
                <a:gd name="connsiteX4" fmla="*/ 2463896 w 5102594"/>
                <a:gd name="connsiteY4" fmla="*/ 3307137 h 3390516"/>
                <a:gd name="connsiteX5" fmla="*/ 34205 w 5102594"/>
                <a:gd name="connsiteY5" fmla="*/ 1418571 h 3390516"/>
                <a:gd name="connsiteX0" fmla="*/ 34205 w 5102594"/>
                <a:gd name="connsiteY0" fmla="*/ 1418571 h 3307137"/>
                <a:gd name="connsiteX1" fmla="*/ 3565531 w 5102594"/>
                <a:gd name="connsiteY1" fmla="*/ 0 h 3307137"/>
                <a:gd name="connsiteX2" fmla="*/ 5102594 w 5102594"/>
                <a:gd name="connsiteY2" fmla="*/ 2263302 h 3307137"/>
                <a:gd name="connsiteX3" fmla="*/ 2968993 w 5102594"/>
                <a:gd name="connsiteY3" fmla="*/ 2758498 h 3307137"/>
                <a:gd name="connsiteX4" fmla="*/ 2463896 w 5102594"/>
                <a:gd name="connsiteY4" fmla="*/ 3307137 h 3307137"/>
                <a:gd name="connsiteX5" fmla="*/ 34205 w 5102594"/>
                <a:gd name="connsiteY5" fmla="*/ 1418571 h 3307137"/>
                <a:gd name="connsiteX0" fmla="*/ 36064 w 5104453"/>
                <a:gd name="connsiteY0" fmla="*/ 1418571 h 3463892"/>
                <a:gd name="connsiteX1" fmla="*/ 3567390 w 5104453"/>
                <a:gd name="connsiteY1" fmla="*/ 0 h 3463892"/>
                <a:gd name="connsiteX2" fmla="*/ 5104453 w 5104453"/>
                <a:gd name="connsiteY2" fmla="*/ 2263302 h 3463892"/>
                <a:gd name="connsiteX3" fmla="*/ 2970852 w 5104453"/>
                <a:gd name="connsiteY3" fmla="*/ 2758498 h 3463892"/>
                <a:gd name="connsiteX4" fmla="*/ 2335127 w 5104453"/>
                <a:gd name="connsiteY4" fmla="*/ 3463892 h 3463892"/>
                <a:gd name="connsiteX5" fmla="*/ 36064 w 5104453"/>
                <a:gd name="connsiteY5" fmla="*/ 1418571 h 3463892"/>
                <a:gd name="connsiteX0" fmla="*/ 36064 w 5104453"/>
                <a:gd name="connsiteY0" fmla="*/ 1418571 h 3463892"/>
                <a:gd name="connsiteX1" fmla="*/ 3567390 w 5104453"/>
                <a:gd name="connsiteY1" fmla="*/ 0 h 3463892"/>
                <a:gd name="connsiteX2" fmla="*/ 5104453 w 5104453"/>
                <a:gd name="connsiteY2" fmla="*/ 2263302 h 3463892"/>
                <a:gd name="connsiteX3" fmla="*/ 2970852 w 5104453"/>
                <a:gd name="connsiteY3" fmla="*/ 2758498 h 3463892"/>
                <a:gd name="connsiteX4" fmla="*/ 2335127 w 5104453"/>
                <a:gd name="connsiteY4" fmla="*/ 3463892 h 3463892"/>
                <a:gd name="connsiteX5" fmla="*/ 36064 w 5104453"/>
                <a:gd name="connsiteY5" fmla="*/ 1418571 h 3463892"/>
                <a:gd name="connsiteX0" fmla="*/ 35194 w 5103583"/>
                <a:gd name="connsiteY0" fmla="*/ 1418571 h 3463892"/>
                <a:gd name="connsiteX1" fmla="*/ 3566520 w 5103583"/>
                <a:gd name="connsiteY1" fmla="*/ 0 h 3463892"/>
                <a:gd name="connsiteX2" fmla="*/ 5103583 w 5103583"/>
                <a:gd name="connsiteY2" fmla="*/ 2263302 h 3463892"/>
                <a:gd name="connsiteX3" fmla="*/ 2969982 w 5103583"/>
                <a:gd name="connsiteY3" fmla="*/ 2758498 h 3463892"/>
                <a:gd name="connsiteX4" fmla="*/ 2334257 w 5103583"/>
                <a:gd name="connsiteY4" fmla="*/ 3463892 h 3463892"/>
                <a:gd name="connsiteX5" fmla="*/ 35194 w 5103583"/>
                <a:gd name="connsiteY5" fmla="*/ 1418571 h 3463892"/>
                <a:gd name="connsiteX0" fmla="*/ 0 w 5068389"/>
                <a:gd name="connsiteY0" fmla="*/ 1418571 h 3463892"/>
                <a:gd name="connsiteX1" fmla="*/ 3531326 w 5068389"/>
                <a:gd name="connsiteY1" fmla="*/ 0 h 3463892"/>
                <a:gd name="connsiteX2" fmla="*/ 5068389 w 5068389"/>
                <a:gd name="connsiteY2" fmla="*/ 2263302 h 3463892"/>
                <a:gd name="connsiteX3" fmla="*/ 2934788 w 5068389"/>
                <a:gd name="connsiteY3" fmla="*/ 2758498 h 3463892"/>
                <a:gd name="connsiteX4" fmla="*/ 2299063 w 5068389"/>
                <a:gd name="connsiteY4" fmla="*/ 3463892 h 3463892"/>
                <a:gd name="connsiteX5" fmla="*/ 0 w 5068389"/>
                <a:gd name="connsiteY5" fmla="*/ 1418571 h 3463892"/>
                <a:gd name="connsiteX0" fmla="*/ 0 w 5103223"/>
                <a:gd name="connsiteY0" fmla="*/ 1479531 h 3463892"/>
                <a:gd name="connsiteX1" fmla="*/ 3566160 w 5103223"/>
                <a:gd name="connsiteY1" fmla="*/ 0 h 3463892"/>
                <a:gd name="connsiteX2" fmla="*/ 5103223 w 5103223"/>
                <a:gd name="connsiteY2" fmla="*/ 2263302 h 3463892"/>
                <a:gd name="connsiteX3" fmla="*/ 2969622 w 5103223"/>
                <a:gd name="connsiteY3" fmla="*/ 2758498 h 3463892"/>
                <a:gd name="connsiteX4" fmla="*/ 2333897 w 5103223"/>
                <a:gd name="connsiteY4" fmla="*/ 3463892 h 3463892"/>
                <a:gd name="connsiteX5" fmla="*/ 0 w 5103223"/>
                <a:gd name="connsiteY5" fmla="*/ 1479531 h 3463892"/>
                <a:gd name="connsiteX0" fmla="*/ 0 w 5103223"/>
                <a:gd name="connsiteY0" fmla="*/ 1479531 h 3463892"/>
                <a:gd name="connsiteX1" fmla="*/ 3566160 w 5103223"/>
                <a:gd name="connsiteY1" fmla="*/ 0 h 3463892"/>
                <a:gd name="connsiteX2" fmla="*/ 5103223 w 5103223"/>
                <a:gd name="connsiteY2" fmla="*/ 2263302 h 3463892"/>
                <a:gd name="connsiteX3" fmla="*/ 2969622 w 5103223"/>
                <a:gd name="connsiteY3" fmla="*/ 2758498 h 3463892"/>
                <a:gd name="connsiteX4" fmla="*/ 2333897 w 5103223"/>
                <a:gd name="connsiteY4" fmla="*/ 3463892 h 3463892"/>
                <a:gd name="connsiteX5" fmla="*/ 0 w 5103223"/>
                <a:gd name="connsiteY5" fmla="*/ 1479531 h 3463892"/>
                <a:gd name="connsiteX0" fmla="*/ 0 w 5181600"/>
                <a:gd name="connsiteY0" fmla="*/ 1505657 h 3463892"/>
                <a:gd name="connsiteX1" fmla="*/ 3644537 w 5181600"/>
                <a:gd name="connsiteY1" fmla="*/ 0 h 3463892"/>
                <a:gd name="connsiteX2" fmla="*/ 5181600 w 5181600"/>
                <a:gd name="connsiteY2" fmla="*/ 2263302 h 3463892"/>
                <a:gd name="connsiteX3" fmla="*/ 3047999 w 5181600"/>
                <a:gd name="connsiteY3" fmla="*/ 2758498 h 3463892"/>
                <a:gd name="connsiteX4" fmla="*/ 2412274 w 5181600"/>
                <a:gd name="connsiteY4" fmla="*/ 3463892 h 3463892"/>
                <a:gd name="connsiteX5" fmla="*/ 0 w 5181600"/>
                <a:gd name="connsiteY5" fmla="*/ 1505657 h 3463892"/>
                <a:gd name="connsiteX0" fmla="*/ 0 w 5181600"/>
                <a:gd name="connsiteY0" fmla="*/ 1505657 h 3463892"/>
                <a:gd name="connsiteX1" fmla="*/ 3644537 w 5181600"/>
                <a:gd name="connsiteY1" fmla="*/ 0 h 3463892"/>
                <a:gd name="connsiteX2" fmla="*/ 5181600 w 5181600"/>
                <a:gd name="connsiteY2" fmla="*/ 2263302 h 3463892"/>
                <a:gd name="connsiteX3" fmla="*/ 3047999 w 5181600"/>
                <a:gd name="connsiteY3" fmla="*/ 2758498 h 3463892"/>
                <a:gd name="connsiteX4" fmla="*/ 2412274 w 5181600"/>
                <a:gd name="connsiteY4" fmla="*/ 3463892 h 3463892"/>
                <a:gd name="connsiteX5" fmla="*/ 0 w 5181600"/>
                <a:gd name="connsiteY5" fmla="*/ 1505657 h 3463892"/>
                <a:gd name="connsiteX0" fmla="*/ 0 w 5181600"/>
                <a:gd name="connsiteY0" fmla="*/ 1557908 h 3516143"/>
                <a:gd name="connsiteX1" fmla="*/ 3670663 w 5181600"/>
                <a:gd name="connsiteY1" fmla="*/ 0 h 3516143"/>
                <a:gd name="connsiteX2" fmla="*/ 5181600 w 5181600"/>
                <a:gd name="connsiteY2" fmla="*/ 2315553 h 3516143"/>
                <a:gd name="connsiteX3" fmla="*/ 3047999 w 5181600"/>
                <a:gd name="connsiteY3" fmla="*/ 2810749 h 3516143"/>
                <a:gd name="connsiteX4" fmla="*/ 2412274 w 5181600"/>
                <a:gd name="connsiteY4" fmla="*/ 3516143 h 3516143"/>
                <a:gd name="connsiteX5" fmla="*/ 0 w 5181600"/>
                <a:gd name="connsiteY5" fmla="*/ 1557908 h 35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0" h="3516143">
                  <a:moveTo>
                    <a:pt x="0" y="1557908"/>
                  </a:moveTo>
                  <a:lnTo>
                    <a:pt x="3670663" y="0"/>
                  </a:lnTo>
                  <a:lnTo>
                    <a:pt x="5181600" y="2315553"/>
                  </a:lnTo>
                  <a:cubicBezTo>
                    <a:pt x="4571274" y="2477760"/>
                    <a:pt x="3853542" y="2595938"/>
                    <a:pt x="3047999" y="2810749"/>
                  </a:cubicBezTo>
                  <a:cubicBezTo>
                    <a:pt x="2583542" y="3343224"/>
                    <a:pt x="2701108" y="3173407"/>
                    <a:pt x="2412274" y="3516143"/>
                  </a:cubicBezTo>
                  <a:cubicBezTo>
                    <a:pt x="1984103" y="3153484"/>
                    <a:pt x="531948" y="2023464"/>
                    <a:pt x="0" y="1557908"/>
                  </a:cubicBezTo>
                  <a:close/>
                </a:path>
              </a:pathLst>
            </a:custGeom>
            <a:noFill/>
            <a:ln w="158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5" name="Triángulo isósceles 35">
            <a:extLst>
              <a:ext uri="{FF2B5EF4-FFF2-40B4-BE49-F238E27FC236}">
                <a16:creationId xmlns:a16="http://schemas.microsoft.com/office/drawing/2014/main" id="{CB1E2ED7-3901-4CA3-A9D3-C0D48AFA2866}"/>
              </a:ext>
            </a:extLst>
          </p:cNvPr>
          <p:cNvSpPr/>
          <p:nvPr/>
        </p:nvSpPr>
        <p:spPr>
          <a:xfrm>
            <a:off x="10315910" y="5058118"/>
            <a:ext cx="674324" cy="456024"/>
          </a:xfrm>
          <a:custGeom>
            <a:avLst/>
            <a:gdLst>
              <a:gd name="connsiteX0" fmla="*/ 0 w 7532914"/>
              <a:gd name="connsiteY0" fmla="*/ 1514365 h 1514365"/>
              <a:gd name="connsiteX1" fmla="*/ 3766457 w 7532914"/>
              <a:gd name="connsiteY1" fmla="*/ 0 h 1514365"/>
              <a:gd name="connsiteX2" fmla="*/ 7532914 w 7532914"/>
              <a:gd name="connsiteY2" fmla="*/ 1514365 h 1514365"/>
              <a:gd name="connsiteX3" fmla="*/ 0 w 7532914"/>
              <a:gd name="connsiteY3" fmla="*/ 1514365 h 1514365"/>
              <a:gd name="connsiteX0" fmla="*/ 0 w 5303520"/>
              <a:gd name="connsiteY0" fmla="*/ 1514365 h 2263302"/>
              <a:gd name="connsiteX1" fmla="*/ 3766457 w 5303520"/>
              <a:gd name="connsiteY1" fmla="*/ 0 h 2263302"/>
              <a:gd name="connsiteX2" fmla="*/ 5303520 w 5303520"/>
              <a:gd name="connsiteY2" fmla="*/ 2263302 h 2263302"/>
              <a:gd name="connsiteX3" fmla="*/ 0 w 5303520"/>
              <a:gd name="connsiteY3" fmla="*/ 1514365 h 2263302"/>
              <a:gd name="connsiteX0" fmla="*/ 0 w 5303520"/>
              <a:gd name="connsiteY0" fmla="*/ 1514365 h 2411140"/>
              <a:gd name="connsiteX1" fmla="*/ 3766457 w 5303520"/>
              <a:gd name="connsiteY1" fmla="*/ 0 h 2411140"/>
              <a:gd name="connsiteX2" fmla="*/ 5303520 w 5303520"/>
              <a:gd name="connsiteY2" fmla="*/ 2263302 h 2411140"/>
              <a:gd name="connsiteX3" fmla="*/ 0 w 5303520"/>
              <a:gd name="connsiteY3" fmla="*/ 1514365 h 2411140"/>
              <a:gd name="connsiteX0" fmla="*/ 5572 w 5309092"/>
              <a:gd name="connsiteY0" fmla="*/ 1514365 h 2469098"/>
              <a:gd name="connsiteX1" fmla="*/ 3772029 w 5309092"/>
              <a:gd name="connsiteY1" fmla="*/ 0 h 2469098"/>
              <a:gd name="connsiteX2" fmla="*/ 5309092 w 5309092"/>
              <a:gd name="connsiteY2" fmla="*/ 2263302 h 2469098"/>
              <a:gd name="connsiteX3" fmla="*/ 2983903 w 5309092"/>
              <a:gd name="connsiteY3" fmla="*/ 2279526 h 2469098"/>
              <a:gd name="connsiteX4" fmla="*/ 5572 w 5309092"/>
              <a:gd name="connsiteY4" fmla="*/ 1514365 h 2469098"/>
              <a:gd name="connsiteX0" fmla="*/ 5150 w 5308670"/>
              <a:gd name="connsiteY0" fmla="*/ 1514365 h 2791746"/>
              <a:gd name="connsiteX1" fmla="*/ 3771607 w 5308670"/>
              <a:gd name="connsiteY1" fmla="*/ 0 h 2791746"/>
              <a:gd name="connsiteX2" fmla="*/ 5308670 w 5308670"/>
              <a:gd name="connsiteY2" fmla="*/ 2263302 h 2791746"/>
              <a:gd name="connsiteX3" fmla="*/ 3175069 w 5308670"/>
              <a:gd name="connsiteY3" fmla="*/ 2758498 h 2791746"/>
              <a:gd name="connsiteX4" fmla="*/ 5150 w 5308670"/>
              <a:gd name="connsiteY4" fmla="*/ 1514365 h 2791746"/>
              <a:gd name="connsiteX0" fmla="*/ 5150 w 5308670"/>
              <a:gd name="connsiteY0" fmla="*/ 1514365 h 2758498"/>
              <a:gd name="connsiteX1" fmla="*/ 3771607 w 5308670"/>
              <a:gd name="connsiteY1" fmla="*/ 0 h 2758498"/>
              <a:gd name="connsiteX2" fmla="*/ 5308670 w 5308670"/>
              <a:gd name="connsiteY2" fmla="*/ 2263302 h 2758498"/>
              <a:gd name="connsiteX3" fmla="*/ 3175069 w 5308670"/>
              <a:gd name="connsiteY3" fmla="*/ 2758498 h 2758498"/>
              <a:gd name="connsiteX4" fmla="*/ 5150 w 5308670"/>
              <a:gd name="connsiteY4" fmla="*/ 1514365 h 2758498"/>
              <a:gd name="connsiteX0" fmla="*/ 5150 w 5308670"/>
              <a:gd name="connsiteY0" fmla="*/ 1514365 h 2758498"/>
              <a:gd name="connsiteX1" fmla="*/ 3771607 w 5308670"/>
              <a:gd name="connsiteY1" fmla="*/ 0 h 2758498"/>
              <a:gd name="connsiteX2" fmla="*/ 5308670 w 5308670"/>
              <a:gd name="connsiteY2" fmla="*/ 2263302 h 2758498"/>
              <a:gd name="connsiteX3" fmla="*/ 3175069 w 5308670"/>
              <a:gd name="connsiteY3" fmla="*/ 2758498 h 2758498"/>
              <a:gd name="connsiteX4" fmla="*/ 5150 w 5308670"/>
              <a:gd name="connsiteY4" fmla="*/ 1514365 h 2758498"/>
              <a:gd name="connsiteX0" fmla="*/ 5679 w 5074068"/>
              <a:gd name="connsiteY0" fmla="*/ 1418571 h 2758498"/>
              <a:gd name="connsiteX1" fmla="*/ 3537005 w 5074068"/>
              <a:gd name="connsiteY1" fmla="*/ 0 h 2758498"/>
              <a:gd name="connsiteX2" fmla="*/ 5074068 w 5074068"/>
              <a:gd name="connsiteY2" fmla="*/ 2263302 h 2758498"/>
              <a:gd name="connsiteX3" fmla="*/ 2940467 w 5074068"/>
              <a:gd name="connsiteY3" fmla="*/ 2758498 h 2758498"/>
              <a:gd name="connsiteX4" fmla="*/ 5679 w 5074068"/>
              <a:gd name="connsiteY4" fmla="*/ 1418571 h 2758498"/>
              <a:gd name="connsiteX0" fmla="*/ 0 w 5068389"/>
              <a:gd name="connsiteY0" fmla="*/ 1418571 h 2758498"/>
              <a:gd name="connsiteX1" fmla="*/ 3531326 w 5068389"/>
              <a:gd name="connsiteY1" fmla="*/ 0 h 2758498"/>
              <a:gd name="connsiteX2" fmla="*/ 5068389 w 5068389"/>
              <a:gd name="connsiteY2" fmla="*/ 2263302 h 2758498"/>
              <a:gd name="connsiteX3" fmla="*/ 2934788 w 5068389"/>
              <a:gd name="connsiteY3" fmla="*/ 2758498 h 2758498"/>
              <a:gd name="connsiteX4" fmla="*/ 0 w 5068389"/>
              <a:gd name="connsiteY4" fmla="*/ 1418571 h 2758498"/>
              <a:gd name="connsiteX0" fmla="*/ 51247 w 5119636"/>
              <a:gd name="connsiteY0" fmla="*/ 1418571 h 2853692"/>
              <a:gd name="connsiteX1" fmla="*/ 3582573 w 5119636"/>
              <a:gd name="connsiteY1" fmla="*/ 0 h 2853692"/>
              <a:gd name="connsiteX2" fmla="*/ 5119636 w 5119636"/>
              <a:gd name="connsiteY2" fmla="*/ 2263302 h 2853692"/>
              <a:gd name="connsiteX3" fmla="*/ 2986035 w 5119636"/>
              <a:gd name="connsiteY3" fmla="*/ 2758498 h 2853692"/>
              <a:gd name="connsiteX4" fmla="*/ 1636207 w 5119636"/>
              <a:gd name="connsiteY4" fmla="*/ 2749789 h 2853692"/>
              <a:gd name="connsiteX5" fmla="*/ 51247 w 5119636"/>
              <a:gd name="connsiteY5" fmla="*/ 1418571 h 2853692"/>
              <a:gd name="connsiteX0" fmla="*/ 51247 w 5119636"/>
              <a:gd name="connsiteY0" fmla="*/ 1418571 h 3049796"/>
              <a:gd name="connsiteX1" fmla="*/ 3582573 w 5119636"/>
              <a:gd name="connsiteY1" fmla="*/ 0 h 3049796"/>
              <a:gd name="connsiteX2" fmla="*/ 5119636 w 5119636"/>
              <a:gd name="connsiteY2" fmla="*/ 2263302 h 3049796"/>
              <a:gd name="connsiteX3" fmla="*/ 2986035 w 5119636"/>
              <a:gd name="connsiteY3" fmla="*/ 2758498 h 3049796"/>
              <a:gd name="connsiteX4" fmla="*/ 1636207 w 5119636"/>
              <a:gd name="connsiteY4" fmla="*/ 2749789 h 3049796"/>
              <a:gd name="connsiteX5" fmla="*/ 51247 w 5119636"/>
              <a:gd name="connsiteY5" fmla="*/ 1418571 h 3049796"/>
              <a:gd name="connsiteX0" fmla="*/ 34205 w 5102594"/>
              <a:gd name="connsiteY0" fmla="*/ 1418571 h 3390516"/>
              <a:gd name="connsiteX1" fmla="*/ 3565531 w 5102594"/>
              <a:gd name="connsiteY1" fmla="*/ 0 h 3390516"/>
              <a:gd name="connsiteX2" fmla="*/ 5102594 w 5102594"/>
              <a:gd name="connsiteY2" fmla="*/ 2263302 h 3390516"/>
              <a:gd name="connsiteX3" fmla="*/ 2968993 w 5102594"/>
              <a:gd name="connsiteY3" fmla="*/ 2758498 h 3390516"/>
              <a:gd name="connsiteX4" fmla="*/ 2463896 w 5102594"/>
              <a:gd name="connsiteY4" fmla="*/ 3307137 h 3390516"/>
              <a:gd name="connsiteX5" fmla="*/ 34205 w 5102594"/>
              <a:gd name="connsiteY5" fmla="*/ 1418571 h 3390516"/>
              <a:gd name="connsiteX0" fmla="*/ 34205 w 5102594"/>
              <a:gd name="connsiteY0" fmla="*/ 1418571 h 3307137"/>
              <a:gd name="connsiteX1" fmla="*/ 3565531 w 5102594"/>
              <a:gd name="connsiteY1" fmla="*/ 0 h 3307137"/>
              <a:gd name="connsiteX2" fmla="*/ 5102594 w 5102594"/>
              <a:gd name="connsiteY2" fmla="*/ 2263302 h 3307137"/>
              <a:gd name="connsiteX3" fmla="*/ 2968993 w 5102594"/>
              <a:gd name="connsiteY3" fmla="*/ 2758498 h 3307137"/>
              <a:gd name="connsiteX4" fmla="*/ 2463896 w 5102594"/>
              <a:gd name="connsiteY4" fmla="*/ 3307137 h 3307137"/>
              <a:gd name="connsiteX5" fmla="*/ 34205 w 5102594"/>
              <a:gd name="connsiteY5" fmla="*/ 1418571 h 3307137"/>
              <a:gd name="connsiteX0" fmla="*/ 36064 w 5104453"/>
              <a:gd name="connsiteY0" fmla="*/ 1418571 h 3463892"/>
              <a:gd name="connsiteX1" fmla="*/ 3567390 w 5104453"/>
              <a:gd name="connsiteY1" fmla="*/ 0 h 3463892"/>
              <a:gd name="connsiteX2" fmla="*/ 5104453 w 5104453"/>
              <a:gd name="connsiteY2" fmla="*/ 2263302 h 3463892"/>
              <a:gd name="connsiteX3" fmla="*/ 2970852 w 5104453"/>
              <a:gd name="connsiteY3" fmla="*/ 2758498 h 3463892"/>
              <a:gd name="connsiteX4" fmla="*/ 2335127 w 5104453"/>
              <a:gd name="connsiteY4" fmla="*/ 3463892 h 3463892"/>
              <a:gd name="connsiteX5" fmla="*/ 36064 w 5104453"/>
              <a:gd name="connsiteY5" fmla="*/ 1418571 h 3463892"/>
              <a:gd name="connsiteX0" fmla="*/ 36064 w 5104453"/>
              <a:gd name="connsiteY0" fmla="*/ 1418571 h 3463892"/>
              <a:gd name="connsiteX1" fmla="*/ 3567390 w 5104453"/>
              <a:gd name="connsiteY1" fmla="*/ 0 h 3463892"/>
              <a:gd name="connsiteX2" fmla="*/ 5104453 w 5104453"/>
              <a:gd name="connsiteY2" fmla="*/ 2263302 h 3463892"/>
              <a:gd name="connsiteX3" fmla="*/ 2970852 w 5104453"/>
              <a:gd name="connsiteY3" fmla="*/ 2758498 h 3463892"/>
              <a:gd name="connsiteX4" fmla="*/ 2335127 w 5104453"/>
              <a:gd name="connsiteY4" fmla="*/ 3463892 h 3463892"/>
              <a:gd name="connsiteX5" fmla="*/ 36064 w 5104453"/>
              <a:gd name="connsiteY5" fmla="*/ 1418571 h 3463892"/>
              <a:gd name="connsiteX0" fmla="*/ 35194 w 5103583"/>
              <a:gd name="connsiteY0" fmla="*/ 1418571 h 3463892"/>
              <a:gd name="connsiteX1" fmla="*/ 3566520 w 5103583"/>
              <a:gd name="connsiteY1" fmla="*/ 0 h 3463892"/>
              <a:gd name="connsiteX2" fmla="*/ 5103583 w 5103583"/>
              <a:gd name="connsiteY2" fmla="*/ 2263302 h 3463892"/>
              <a:gd name="connsiteX3" fmla="*/ 2969982 w 5103583"/>
              <a:gd name="connsiteY3" fmla="*/ 2758498 h 3463892"/>
              <a:gd name="connsiteX4" fmla="*/ 2334257 w 5103583"/>
              <a:gd name="connsiteY4" fmla="*/ 3463892 h 3463892"/>
              <a:gd name="connsiteX5" fmla="*/ 35194 w 5103583"/>
              <a:gd name="connsiteY5" fmla="*/ 1418571 h 3463892"/>
              <a:gd name="connsiteX0" fmla="*/ 0 w 5068389"/>
              <a:gd name="connsiteY0" fmla="*/ 1418571 h 3463892"/>
              <a:gd name="connsiteX1" fmla="*/ 3531326 w 5068389"/>
              <a:gd name="connsiteY1" fmla="*/ 0 h 3463892"/>
              <a:gd name="connsiteX2" fmla="*/ 5068389 w 5068389"/>
              <a:gd name="connsiteY2" fmla="*/ 2263302 h 3463892"/>
              <a:gd name="connsiteX3" fmla="*/ 2934788 w 5068389"/>
              <a:gd name="connsiteY3" fmla="*/ 2758498 h 3463892"/>
              <a:gd name="connsiteX4" fmla="*/ 2299063 w 5068389"/>
              <a:gd name="connsiteY4" fmla="*/ 3463892 h 3463892"/>
              <a:gd name="connsiteX5" fmla="*/ 0 w 5068389"/>
              <a:gd name="connsiteY5" fmla="*/ 1418571 h 3463892"/>
              <a:gd name="connsiteX0" fmla="*/ 0 w 5103223"/>
              <a:gd name="connsiteY0" fmla="*/ 1479531 h 3463892"/>
              <a:gd name="connsiteX1" fmla="*/ 3566160 w 5103223"/>
              <a:gd name="connsiteY1" fmla="*/ 0 h 3463892"/>
              <a:gd name="connsiteX2" fmla="*/ 5103223 w 5103223"/>
              <a:gd name="connsiteY2" fmla="*/ 2263302 h 3463892"/>
              <a:gd name="connsiteX3" fmla="*/ 2969622 w 5103223"/>
              <a:gd name="connsiteY3" fmla="*/ 2758498 h 3463892"/>
              <a:gd name="connsiteX4" fmla="*/ 2333897 w 5103223"/>
              <a:gd name="connsiteY4" fmla="*/ 3463892 h 3463892"/>
              <a:gd name="connsiteX5" fmla="*/ 0 w 5103223"/>
              <a:gd name="connsiteY5" fmla="*/ 1479531 h 3463892"/>
              <a:gd name="connsiteX0" fmla="*/ 0 w 5103223"/>
              <a:gd name="connsiteY0" fmla="*/ 1479531 h 3463892"/>
              <a:gd name="connsiteX1" fmla="*/ 3566160 w 5103223"/>
              <a:gd name="connsiteY1" fmla="*/ 0 h 3463892"/>
              <a:gd name="connsiteX2" fmla="*/ 5103223 w 5103223"/>
              <a:gd name="connsiteY2" fmla="*/ 2263302 h 3463892"/>
              <a:gd name="connsiteX3" fmla="*/ 2969622 w 5103223"/>
              <a:gd name="connsiteY3" fmla="*/ 2758498 h 3463892"/>
              <a:gd name="connsiteX4" fmla="*/ 2333897 w 5103223"/>
              <a:gd name="connsiteY4" fmla="*/ 3463892 h 3463892"/>
              <a:gd name="connsiteX5" fmla="*/ 0 w 5103223"/>
              <a:gd name="connsiteY5" fmla="*/ 1479531 h 3463892"/>
              <a:gd name="connsiteX0" fmla="*/ 0 w 5181600"/>
              <a:gd name="connsiteY0" fmla="*/ 1505657 h 3463892"/>
              <a:gd name="connsiteX1" fmla="*/ 3644537 w 5181600"/>
              <a:gd name="connsiteY1" fmla="*/ 0 h 3463892"/>
              <a:gd name="connsiteX2" fmla="*/ 5181600 w 5181600"/>
              <a:gd name="connsiteY2" fmla="*/ 2263302 h 3463892"/>
              <a:gd name="connsiteX3" fmla="*/ 3047999 w 5181600"/>
              <a:gd name="connsiteY3" fmla="*/ 2758498 h 3463892"/>
              <a:gd name="connsiteX4" fmla="*/ 2412274 w 5181600"/>
              <a:gd name="connsiteY4" fmla="*/ 3463892 h 3463892"/>
              <a:gd name="connsiteX5" fmla="*/ 0 w 5181600"/>
              <a:gd name="connsiteY5" fmla="*/ 1505657 h 3463892"/>
              <a:gd name="connsiteX0" fmla="*/ 0 w 5181600"/>
              <a:gd name="connsiteY0" fmla="*/ 1505657 h 3463892"/>
              <a:gd name="connsiteX1" fmla="*/ 3644537 w 5181600"/>
              <a:gd name="connsiteY1" fmla="*/ 0 h 3463892"/>
              <a:gd name="connsiteX2" fmla="*/ 5181600 w 5181600"/>
              <a:gd name="connsiteY2" fmla="*/ 2263302 h 3463892"/>
              <a:gd name="connsiteX3" fmla="*/ 3047999 w 5181600"/>
              <a:gd name="connsiteY3" fmla="*/ 2758498 h 3463892"/>
              <a:gd name="connsiteX4" fmla="*/ 2412274 w 5181600"/>
              <a:gd name="connsiteY4" fmla="*/ 3463892 h 3463892"/>
              <a:gd name="connsiteX5" fmla="*/ 0 w 5181600"/>
              <a:gd name="connsiteY5" fmla="*/ 1505657 h 3463892"/>
              <a:gd name="connsiteX0" fmla="*/ 0 w 5181600"/>
              <a:gd name="connsiteY0" fmla="*/ 1557908 h 3516143"/>
              <a:gd name="connsiteX1" fmla="*/ 3670663 w 5181600"/>
              <a:gd name="connsiteY1" fmla="*/ 0 h 3516143"/>
              <a:gd name="connsiteX2" fmla="*/ 5181600 w 5181600"/>
              <a:gd name="connsiteY2" fmla="*/ 2315553 h 3516143"/>
              <a:gd name="connsiteX3" fmla="*/ 3047999 w 5181600"/>
              <a:gd name="connsiteY3" fmla="*/ 2810749 h 3516143"/>
              <a:gd name="connsiteX4" fmla="*/ 2412274 w 5181600"/>
              <a:gd name="connsiteY4" fmla="*/ 3516143 h 3516143"/>
              <a:gd name="connsiteX5" fmla="*/ 0 w 5181600"/>
              <a:gd name="connsiteY5" fmla="*/ 1557908 h 35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1600" h="3516143">
                <a:moveTo>
                  <a:pt x="0" y="1557908"/>
                </a:moveTo>
                <a:lnTo>
                  <a:pt x="3670663" y="0"/>
                </a:lnTo>
                <a:lnTo>
                  <a:pt x="5181600" y="2315553"/>
                </a:lnTo>
                <a:cubicBezTo>
                  <a:pt x="4571274" y="2477760"/>
                  <a:pt x="3853542" y="2595938"/>
                  <a:pt x="3047999" y="2810749"/>
                </a:cubicBezTo>
                <a:cubicBezTo>
                  <a:pt x="2583542" y="3343224"/>
                  <a:pt x="2701108" y="3173407"/>
                  <a:pt x="2412274" y="3516143"/>
                </a:cubicBezTo>
                <a:cubicBezTo>
                  <a:pt x="1984103" y="3153484"/>
                  <a:pt x="531948" y="2023464"/>
                  <a:pt x="0" y="1557908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  <a:ln w="158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C54F82B-2D6C-4029-826F-FBE17ABDCCAE}"/>
              </a:ext>
            </a:extLst>
          </p:cNvPr>
          <p:cNvSpPr txBox="1"/>
          <p:nvPr/>
        </p:nvSpPr>
        <p:spPr>
          <a:xfrm>
            <a:off x="10965561" y="5084752"/>
            <a:ext cx="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Área a Intervenir</a:t>
            </a:r>
          </a:p>
        </p:txBody>
      </p:sp>
    </p:spTree>
    <p:extLst>
      <p:ext uri="{BB962C8B-B14F-4D97-AF65-F5344CB8AC3E}">
        <p14:creationId xmlns:p14="http://schemas.microsoft.com/office/powerpoint/2010/main" val="3635670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 RWorld</dc:creator>
  <cp:lastModifiedBy>J RWorld</cp:lastModifiedBy>
  <cp:revision>1</cp:revision>
  <dcterms:created xsi:type="dcterms:W3CDTF">2021-07-28T21:17:18Z</dcterms:created>
  <dcterms:modified xsi:type="dcterms:W3CDTF">2021-07-28T21:56:48Z</dcterms:modified>
</cp:coreProperties>
</file>